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7972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Selenium End-to-End Automation Framework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44673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Vijender Raika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457932"/>
            <a:ext cx="7468553" cy="1746766"/>
          </a:xfrm>
          <a:prstGeom prst="roundRect">
            <a:avLst>
              <a:gd name="adj" fmla="val 8376"/>
            </a:avLst>
          </a:prstGeom>
          <a:solidFill>
            <a:srgbClr val="123332"/>
          </a:solidFill>
          <a:ln/>
        </p:spPr>
      </p:sp>
      <p:sp>
        <p:nvSpPr>
          <p:cNvPr id="6" name="Shape 3"/>
          <p:cNvSpPr/>
          <p:nvPr/>
        </p:nvSpPr>
        <p:spPr>
          <a:xfrm>
            <a:off x="837724" y="3427452"/>
            <a:ext cx="7468553" cy="121920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7" name="Shape 4"/>
          <p:cNvSpPr/>
          <p:nvPr/>
        </p:nvSpPr>
        <p:spPr>
          <a:xfrm>
            <a:off x="4212967" y="3098959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EF9C82"/>
          </a:solidFill>
          <a:ln/>
        </p:spPr>
      </p:sp>
      <p:sp>
        <p:nvSpPr>
          <p:cNvPr id="8" name="Text 5"/>
          <p:cNvSpPr/>
          <p:nvPr/>
        </p:nvSpPr>
        <p:spPr>
          <a:xfrm>
            <a:off x="4428351" y="3278505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07519" y="4056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ISTQB Certified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07519" y="4551878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Software Test Engineer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5802987"/>
            <a:ext cx="7468553" cy="1746766"/>
          </a:xfrm>
          <a:prstGeom prst="roundRect">
            <a:avLst>
              <a:gd name="adj" fmla="val 8376"/>
            </a:avLst>
          </a:prstGeom>
          <a:solidFill>
            <a:srgbClr val="123332"/>
          </a:solidFill>
          <a:ln/>
        </p:spPr>
      </p:sp>
      <p:sp>
        <p:nvSpPr>
          <p:cNvPr id="12" name="Shape 9"/>
          <p:cNvSpPr/>
          <p:nvPr/>
        </p:nvSpPr>
        <p:spPr>
          <a:xfrm>
            <a:off x="837724" y="5772507"/>
            <a:ext cx="7468553" cy="121920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13" name="Shape 10"/>
          <p:cNvSpPr/>
          <p:nvPr/>
        </p:nvSpPr>
        <p:spPr>
          <a:xfrm>
            <a:off x="4212967" y="544401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EF9C82"/>
          </a:solidFill>
          <a:ln/>
        </p:spPr>
      </p:sp>
      <p:sp>
        <p:nvSpPr>
          <p:cNvPr id="14" name="Text 11"/>
          <p:cNvSpPr/>
          <p:nvPr/>
        </p:nvSpPr>
        <p:spPr>
          <a:xfrm>
            <a:off x="4428351" y="562356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107519" y="64013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2.8+ Years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07519" y="6896933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Industry Experience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994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Database Testing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6247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Verifying data integrity and consistency between the UI and the database.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697724"/>
            <a:ext cx="7468553" cy="268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queries are executed to retrieve and manipulate database records.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Compares UI displayed data against database values to ensure accuracy.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Crucial for maintaining data consistency across the application.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Primarily used in contract and reporting modules where data accuracy is paramount.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4831"/>
            <a:ext cx="95232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Framework Purpose: Real-Time Value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8759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automation framework is designed to deliver immediate and tangible benefits, streamlining testing processes and enhancing product quality.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3722846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5336" y="3722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 Suites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35336" y="421838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Efficiently handle regression and sanity test suites.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743" y="3722846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62355" y="3722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 Effort &amp; Time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62355" y="421838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Significantly cut down manual testing efforts and execution cycles.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4" y="5463183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35336" y="5463183"/>
            <a:ext cx="28808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Ensure Stable Releases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35336" y="5958721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Guarantee reliability and stability for every product release.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4743" y="5463183"/>
            <a:ext cx="598408" cy="5984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62355" y="5463183"/>
            <a:ext cx="33455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Comprehensive Validation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62355" y="5958721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UI, API, and Database validation for full coverage.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963" y="518517"/>
            <a:ext cx="4906089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Framework Architecture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963" y="1370171"/>
            <a:ext cx="13310473" cy="60914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09940" y="2184351"/>
            <a:ext cx="2771021" cy="346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&amp; Utilities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0409940" y="2635214"/>
            <a:ext cx="3245398" cy="526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cases, helpers, and reports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187381" y="4186552"/>
            <a:ext cx="2771021" cy="346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Page Layer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74729" y="4637416"/>
            <a:ext cx="2983673" cy="526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UI page objects and selectors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409940" y="5220369"/>
            <a:ext cx="2771021" cy="346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Core Base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0409940" y="5671232"/>
            <a:ext cx="3245398" cy="526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Environment, config, and drivers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59963" y="7628692"/>
            <a:ext cx="1331047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structured architecture ensures maintainability, scalability, and robust test coverage across all project aspects.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06247"/>
            <a:ext cx="60388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 Class: Driver Setup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46923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Base Class is the foundation of our test execution, managing the browser and environment lifecycle.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504486"/>
            <a:ext cx="7468553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Browser initialization for consistent test environments.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Environment configuration for different stages (dev, staging, prod).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WebDriver lifecycle management, including setup and teardown.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83097" y="5574924"/>
            <a:ext cx="7109579" cy="811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WebDriver driver;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@BeforeMethod setup() { /* ... browser setup ... */ }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305724"/>
            <a:ext cx="30480" cy="1350169"/>
          </a:xfrm>
          <a:prstGeom prst="rect">
            <a:avLst/>
          </a:prstGeom>
          <a:solidFill>
            <a:srgbClr val="EF9C82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40512"/>
            <a:ext cx="75667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Page Class: Page Object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2327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Embracing the Page Object Model (POM) pattern for maintainable and readable tests.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290888"/>
            <a:ext cx="6185535" cy="191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Centralizes UI locators for easy updates.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Encapsulates page-specific actions and interactions.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Promotes reusability and reduces code duplication.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Strictly avoids assertions to keep page objects clean and focused.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73735" y="3344704"/>
            <a:ext cx="58265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EC9B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username =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EC9B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CAA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E9178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"user"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);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973735" y="3943112"/>
            <a:ext cx="58265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569CD6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public void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CAA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EC9B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String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user,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EC9B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String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pass) {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973735" y="4541520"/>
            <a:ext cx="58265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driver.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CAA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findElement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(username).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CAA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sendKeys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(user);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973735" y="5139928"/>
            <a:ext cx="58265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driver.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CAA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findElement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(password).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CAA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sendKeys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(pass);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973735" y="5487160"/>
            <a:ext cx="58265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driver.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CAA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findElement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(loginButton).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CAA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click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();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973735" y="6085568"/>
            <a:ext cx="58265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}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7614761" y="3344704"/>
            <a:ext cx="30480" cy="3375065"/>
          </a:xfrm>
          <a:prstGeom prst="rect">
            <a:avLst/>
          </a:prstGeom>
          <a:solidFill>
            <a:srgbClr val="EF9C82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5345"/>
            <a:ext cx="6285905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Class: Leveraging TestNG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799630"/>
            <a:ext cx="1295495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TestNG provides powerful features for test execution, reporting, and parallel testing.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88579" y="2450902"/>
            <a:ext cx="4211598" cy="240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Defines test scenarios for specific functionalities.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Includes assertions and validations to verify expected outcomes.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Supports annotations for test configuration and execution flow.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Enables grouping, prioritization, and dependency management.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893737" y="5054577"/>
            <a:ext cx="3906441" cy="19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@Test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void validateLogin() {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loginPage.login("user", "pass");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Assert.assertTrue(dashboardPage.isDisplayed());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588579" y="5054577"/>
            <a:ext cx="22860" cy="1943814"/>
          </a:xfrm>
          <a:prstGeom prst="rect">
            <a:avLst/>
          </a:prstGeom>
          <a:solidFill>
            <a:srgbClr val="EF9C82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67076"/>
            <a:ext cx="7042547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Data-Driven Testing with Apache POI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37724" y="2097048"/>
            <a:ext cx="7468553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Enhancing test coverage and flexibility by separating test data from test logic.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837724" y="2499836"/>
            <a:ext cx="3667006" cy="1879283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6" name="Shape 3"/>
          <p:cNvSpPr/>
          <p:nvPr/>
        </p:nvSpPr>
        <p:spPr>
          <a:xfrm>
            <a:off x="1017151" y="2679263"/>
            <a:ext cx="538520" cy="538520"/>
          </a:xfrm>
          <a:prstGeom prst="roundRect">
            <a:avLst>
              <a:gd name="adj" fmla="val 16978173"/>
            </a:avLst>
          </a:prstGeom>
          <a:solidFill>
            <a:srgbClr val="EF9C8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265" y="2827258"/>
            <a:ext cx="242292" cy="2422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17151" y="335232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Read Data from Excel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017151" y="3697010"/>
            <a:ext cx="3308152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Utilize Apache POI to extract test data from Excel spreadsheets.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4639270" y="2499836"/>
            <a:ext cx="3667006" cy="1879283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1" name="Shape 7"/>
          <p:cNvSpPr/>
          <p:nvPr/>
        </p:nvSpPr>
        <p:spPr>
          <a:xfrm>
            <a:off x="4818698" y="2679263"/>
            <a:ext cx="538520" cy="538520"/>
          </a:xfrm>
          <a:prstGeom prst="roundRect">
            <a:avLst>
              <a:gd name="adj" fmla="val 16978173"/>
            </a:avLst>
          </a:prstGeom>
          <a:solidFill>
            <a:srgbClr val="EF9C8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6811" y="2827258"/>
            <a:ext cx="242292" cy="24229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18698" y="335232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Multiple Scenarios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4818698" y="3697010"/>
            <a:ext cx="3308152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Execute the same test logic with diverse data sets for comprehensive coverage.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837724" y="4513659"/>
            <a:ext cx="7468553" cy="1627942"/>
          </a:xfrm>
          <a:prstGeom prst="roundRect">
            <a:avLst>
              <a:gd name="adj" fmla="val 1654"/>
            </a:avLst>
          </a:prstGeom>
          <a:solidFill>
            <a:srgbClr val="315251"/>
          </a:solidFill>
          <a:ln/>
        </p:spPr>
      </p:sp>
      <p:sp>
        <p:nvSpPr>
          <p:cNvPr id="16" name="Shape 11"/>
          <p:cNvSpPr/>
          <p:nvPr/>
        </p:nvSpPr>
        <p:spPr>
          <a:xfrm>
            <a:off x="1017151" y="4693087"/>
            <a:ext cx="538520" cy="538520"/>
          </a:xfrm>
          <a:prstGeom prst="roundRect">
            <a:avLst>
              <a:gd name="adj" fmla="val 16978173"/>
            </a:avLst>
          </a:prstGeom>
          <a:solidFill>
            <a:srgbClr val="EF9C8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5265" y="4841081"/>
            <a:ext cx="242292" cy="24229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17151" y="536614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Reduced Hardcoding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1017151" y="5710833"/>
            <a:ext cx="710969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Minimize hardcoded values, making tests more adaptable and maintainable.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1106924" y="6444496"/>
            <a:ext cx="7199352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Object[][] testData = DataReader.getData("LoginData.xlsx", "Sheet1");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837724" y="6293048"/>
            <a:ext cx="22860" cy="569476"/>
          </a:xfrm>
          <a:prstGeom prst="rect">
            <a:avLst/>
          </a:prstGeom>
          <a:solidFill>
            <a:srgbClr val="EF9C82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009" y="658058"/>
            <a:ext cx="9692521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Comprehensive Reporting: Extent &amp; Allure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009" y="1678186"/>
            <a:ext cx="12956381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Detailed and visually appealing reports are crucial for tracking test execution and defect analysis.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009" y="2222778"/>
            <a:ext cx="3741777" cy="37417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009" y="6158032"/>
            <a:ext cx="25322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Step-wise Logs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37009" y="6590586"/>
            <a:ext cx="4157543" cy="653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granular execution logs for every test step, aiding in quick debugging.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69" y="2222778"/>
            <a:ext cx="3741777" cy="37417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6369" y="6158032"/>
            <a:ext cx="25322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Screenshot on Failure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36369" y="6590586"/>
            <a:ext cx="4157543" cy="980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Automatically captures screenshots for failed tests, offering immediate visual context.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728" y="2222778"/>
            <a:ext cx="3741777" cy="37417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35728" y="6158032"/>
            <a:ext cx="293834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Summary Dashboard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35728" y="6590586"/>
            <a:ext cx="4157543" cy="653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Offers an overview of test runs, pass/fail rates, and trend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61673"/>
            <a:ext cx="57426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API Testing Integration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246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Ensuring the robustness of the backend before UI interactions.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576888"/>
            <a:ext cx="12954952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Postman is integrated for efficient API validation.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Validates critical components like status codes and response body structure.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API tests are executed prior to UI validation, guaranteeing backend stability.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"shift-left" approach identifies issues earlier in the development cycle.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2026-01-31T08:45:36Z</dcterms:created>
  <dcterms:modified xsi:type="dcterms:W3CDTF">2026-01-31T08:45:36Z</dcterms:modified>
</cp:coreProperties>
</file>